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549" r:id="rId2"/>
    <p:sldId id="545" r:id="rId3"/>
    <p:sldId id="554" r:id="rId4"/>
    <p:sldId id="548" r:id="rId5"/>
    <p:sldId id="550" r:id="rId6"/>
    <p:sldId id="558" r:id="rId7"/>
    <p:sldId id="559" r:id="rId8"/>
    <p:sldId id="557" r:id="rId9"/>
    <p:sldId id="551" r:id="rId10"/>
    <p:sldId id="553" r:id="rId11"/>
    <p:sldId id="555" r:id="rId12"/>
    <p:sldId id="543" r:id="rId13"/>
    <p:sldId id="540" r:id="rId14"/>
    <p:sldId id="556" r:id="rId15"/>
    <p:sldId id="542" r:id="rId16"/>
    <p:sldId id="523" r:id="rId17"/>
    <p:sldId id="526" r:id="rId18"/>
    <p:sldId id="544" r:id="rId19"/>
    <p:sldId id="522" r:id="rId20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DA"/>
    <a:srgbClr val="FFF0F0"/>
    <a:srgbClr val="F7FDFF"/>
    <a:srgbClr val="FDFDFD"/>
    <a:srgbClr val="FFFCFA"/>
    <a:srgbClr val="FFFBFD"/>
    <a:srgbClr val="F4F9F1"/>
    <a:srgbClr val="E1E9F5"/>
    <a:srgbClr val="F2F7FC"/>
    <a:srgbClr val="D1D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3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105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36425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0.png"/><Relationship Id="rId7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8.png"/><Relationship Id="rId5" Type="http://schemas.microsoft.com/office/2007/relationships/hdphoto" Target="../media/hdphoto1.wdp"/><Relationship Id="rId10" Type="http://schemas.openxmlformats.org/officeDocument/2006/relationships/image" Target="../media/image29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0.png"/><Relationship Id="rId10" Type="http://schemas.openxmlformats.org/officeDocument/2006/relationships/image" Target="../media/image1.png"/><Relationship Id="rId4" Type="http://schemas.openxmlformats.org/officeDocument/2006/relationships/image" Target="../media/image53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5876689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566539" y="6554139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258" y="9690924"/>
            <a:ext cx="8221536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48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7938640" y="7067699"/>
            <a:ext cx="6366772" cy="1863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6718387" y="8881287"/>
            <a:ext cx="88072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7127F0-BD57-444A-9F17-49430900393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D617DBE-CFAA-4FC6-9D7A-E5CF57AA8500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CB60074-2AA5-45E8-904F-91EA8636B4B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2FC599-F973-4316-8438-3E535866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5C3B54-2C31-48CF-A954-529B70A42027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CE232D4-0B44-4C08-A3AC-C4F6E90E6E4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72" name="Picture 171" descr="Icon&#10;&#10;Description automatically generated">
                  <a:extLst>
                    <a:ext uri="{FF2B5EF4-FFF2-40B4-BE49-F238E27FC236}">
                      <a16:creationId xmlns:a16="http://schemas.microsoft.com/office/drawing/2014/main" id="{CD82FCCA-B504-49EA-B67E-42B42197FE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173" name="Picture 172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7CFBC82-23B6-4174-8B9C-E2B69E420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45C8645-CA8B-4782-B6FA-E67277981FD5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0C147ED2-3FAB-40C7-B9B7-6D6184077F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Image 15">
                  <a:extLst>
                    <a:ext uri="{FF2B5EF4-FFF2-40B4-BE49-F238E27FC236}">
                      <a16:creationId xmlns:a16="http://schemas.microsoft.com/office/drawing/2014/main" id="{75048722-9814-428A-824A-E9672B49C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2AC9D438-27AD-454A-B434-5F575EBB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00A09A-342A-4B91-96FF-B936AB24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02" name="Slide Number Placeholder 1">
            <a:extLst>
              <a:ext uri="{FF2B5EF4-FFF2-40B4-BE49-F238E27FC236}">
                <a16:creationId xmlns:a16="http://schemas.microsoft.com/office/drawing/2014/main" id="{5A78B177-435C-4859-80FA-F980DB9C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18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02" name="Slide Number Placeholder 1">
            <a:extLst>
              <a:ext uri="{FF2B5EF4-FFF2-40B4-BE49-F238E27FC236}">
                <a16:creationId xmlns:a16="http://schemas.microsoft.com/office/drawing/2014/main" id="{5A78B177-435C-4859-80FA-F980DB9C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19</a:t>
            </a:fld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039" y="1412687"/>
            <a:ext cx="8577283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HREF, urls, and protocols…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625773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F45FB8-330A-48EC-8922-E6886DD641DC}"/>
              </a:ext>
            </a:extLst>
          </p:cNvPr>
          <p:cNvGrpSpPr/>
          <p:nvPr/>
        </p:nvGrpSpPr>
        <p:grpSpPr>
          <a:xfrm>
            <a:off x="4881416" y="2408466"/>
            <a:ext cx="10637435" cy="4242099"/>
            <a:chOff x="2404720" y="1500959"/>
            <a:chExt cx="12105553" cy="42420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FD8E3E-C6B7-4052-8022-780ACA99A9F8}"/>
                </a:ext>
              </a:extLst>
            </p:cNvPr>
            <p:cNvSpPr/>
            <p:nvPr/>
          </p:nvSpPr>
          <p:spPr>
            <a:xfrm>
              <a:off x="2404720" y="1500959"/>
              <a:ext cx="12105553" cy="42420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1C662E-3F03-4E6E-9FD1-F0C802FFDC3E}"/>
                </a:ext>
              </a:extLst>
            </p:cNvPr>
            <p:cNvSpPr/>
            <p:nvPr/>
          </p:nvSpPr>
          <p:spPr>
            <a:xfrm>
              <a:off x="2785730" y="1703136"/>
              <a:ext cx="2254103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Protocol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C8189A-DD92-4A40-BFB9-D8A51560D5F6}"/>
                </a:ext>
              </a:extLst>
            </p:cNvPr>
            <p:cNvSpPr/>
            <p:nvPr/>
          </p:nvSpPr>
          <p:spPr>
            <a:xfrm>
              <a:off x="5188690" y="1703136"/>
              <a:ext cx="3305963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location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19E49-D917-4E3C-B0D7-D8C9761DDDF5}"/>
                </a:ext>
              </a:extLst>
            </p:cNvPr>
            <p:cNvSpPr/>
            <p:nvPr/>
          </p:nvSpPr>
          <p:spPr>
            <a:xfrm>
              <a:off x="8643511" y="1703136"/>
              <a:ext cx="2190307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name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C19208-AA16-4D01-A0DE-F2F9E9AD2A90}"/>
                </a:ext>
              </a:extLst>
            </p:cNvPr>
            <p:cNvSpPr/>
            <p:nvPr/>
          </p:nvSpPr>
          <p:spPr>
            <a:xfrm>
              <a:off x="10982675" y="1703136"/>
              <a:ext cx="3232297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innerlocation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8A484-2022-4987-92B5-374940042E50}"/>
                </a:ext>
              </a:extLst>
            </p:cNvPr>
            <p:cNvSpPr/>
            <p:nvPr/>
          </p:nvSpPr>
          <p:spPr>
            <a:xfrm>
              <a:off x="2785730" y="2830188"/>
              <a:ext cx="2254103" cy="27217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0" rIns="91440" bIns="0" rtlCol="0" anchor="t"/>
            <a:lstStyle/>
            <a:p>
              <a:r>
                <a:rPr lang="en-US" sz="3200" dirty="0"/>
                <a:t>Without</a:t>
              </a:r>
            </a:p>
            <a:p>
              <a:r>
                <a:rPr lang="en-US" sz="3200" dirty="0"/>
                <a:t>Http</a:t>
              </a:r>
            </a:p>
            <a:p>
              <a:r>
                <a:rPr lang="en-US" sz="3200" dirty="0"/>
                <a:t>Platform</a:t>
              </a:r>
            </a:p>
            <a:p>
              <a:r>
                <a:rPr lang="en-US" sz="3200" dirty="0"/>
                <a:t>Pathmap</a:t>
              </a:r>
            </a:p>
            <a:p>
              <a:r>
                <a:rPr lang="en-US" sz="3200" dirty="0"/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63DBC3-4DB0-47E8-AFA2-58836ED23917}"/>
                </a:ext>
              </a:extLst>
            </p:cNvPr>
            <p:cNvSpPr/>
            <p:nvPr/>
          </p:nvSpPr>
          <p:spPr>
            <a:xfrm>
              <a:off x="5188690" y="3616996"/>
              <a:ext cx="3305963" cy="13822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Path to “file artefact”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8F5A8B-A392-4723-B925-CBF5986DAD6F}"/>
                </a:ext>
              </a:extLst>
            </p:cNvPr>
            <p:cNvSpPr/>
            <p:nvPr/>
          </p:nvSpPr>
          <p:spPr>
            <a:xfrm>
              <a:off x="8643511" y="3616996"/>
              <a:ext cx="2190307" cy="13822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Artefact name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26C565-8E83-4A95-8947-E85C5EE24754}"/>
                </a:ext>
              </a:extLst>
            </p:cNvPr>
            <p:cNvSpPr/>
            <p:nvPr/>
          </p:nvSpPr>
          <p:spPr>
            <a:xfrm>
              <a:off x="10982675" y="3616996"/>
              <a:ext cx="3232297" cy="13822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Path to element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30467E-BEF8-416C-89F2-E2C86310C728}"/>
              </a:ext>
            </a:extLst>
          </p:cNvPr>
          <p:cNvGrpSpPr/>
          <p:nvPr/>
        </p:nvGrpSpPr>
        <p:grpSpPr>
          <a:xfrm>
            <a:off x="10200133" y="8557622"/>
            <a:ext cx="6973761" cy="3819849"/>
            <a:chOff x="9260691" y="7472687"/>
            <a:chExt cx="10600525" cy="580639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E87503B-2D98-45D7-A6FA-ECAD8E286BC1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2B778C-0A36-43E7-A34C-B0454706E2E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533AF5C-916A-44A4-B407-33F60EB86117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0294042-2F28-4A5A-828C-43110A10DCEE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DBB841-5753-4AC5-A4CD-5F0FEDEE7D13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4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D0F322-E836-47A4-A7D8-DFDA7B92936D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Protocol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33E95C8-C435-4853-85A9-EA625F07218B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Location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C68F625-1901-485E-A810-5711EBDCB584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Name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22D912-4C53-4D38-93E2-DF416861E764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Inner location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037D388-959B-4680-92B1-BD321CA2917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</a:rPr>
                <a:t>Artefact</a:t>
              </a:r>
              <a:endParaRPr lang="en-US" sz="44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1357958-BB91-4E41-B285-E68B2D771531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</a:rPr>
                <a:t>Artefact</a:t>
              </a:r>
              <a:endParaRPr lang="en-US" sz="4400" dirty="0">
                <a:solidFill>
                  <a:schemeClr val="dk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68C0282-30B8-4873-BB5D-C773789BCD39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</a:rPr>
                <a:t>Artefact</a:t>
              </a:r>
              <a:endParaRPr lang="en-US" sz="4400" dirty="0">
                <a:solidFill>
                  <a:schemeClr val="dk1"/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7B79B1E-41BA-4A64-9DB8-24B5E99F8116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5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1AD539-AEEC-46F6-A52E-E1A5E0B5FD71}"/>
              </a:ext>
            </a:extLst>
          </p:cNvPr>
          <p:cNvGrpSpPr/>
          <p:nvPr/>
        </p:nvGrpSpPr>
        <p:grpSpPr>
          <a:xfrm>
            <a:off x="1868308" y="7050093"/>
            <a:ext cx="7422499" cy="6424665"/>
            <a:chOff x="1571189" y="6703387"/>
            <a:chExt cx="8303549" cy="7187272"/>
          </a:xfrm>
        </p:grpSpPr>
        <p:sp>
          <p:nvSpPr>
            <p:cNvPr id="61" name="Flowchart: Document 37">
              <a:extLst>
                <a:ext uri="{FF2B5EF4-FFF2-40B4-BE49-F238E27FC236}">
                  <a16:creationId xmlns:a16="http://schemas.microsoft.com/office/drawing/2014/main" id="{41B2AA90-5340-4A71-8233-00366A7DD85D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Fragmentation</a:t>
              </a:r>
            </a:p>
          </p:txBody>
        </p:sp>
        <p:sp>
          <p:nvSpPr>
            <p:cNvPr id="62" name="Double Bracket 61">
              <a:extLst>
                <a:ext uri="{FF2B5EF4-FFF2-40B4-BE49-F238E27FC236}">
                  <a16:creationId xmlns:a16="http://schemas.microsoft.com/office/drawing/2014/main" id="{1B8D7F43-1F9B-4FA2-A2C5-8F562BE47823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6AA9926D-BDC8-4989-BAD3-13BEFE7EF674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4C20067-0734-4688-8723-2B47E1FA02DD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D02D9D8-1395-4058-B568-6A6556122748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6C2986-0975-45F5-AC2A-EB1976F6458B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8" name="Flowchart: Alternate Process 87">
                <a:extLst>
                  <a:ext uri="{FF2B5EF4-FFF2-40B4-BE49-F238E27FC236}">
                    <a16:creationId xmlns:a16="http://schemas.microsoft.com/office/drawing/2014/main" id="{4AB9E182-8FBA-48DF-85BB-DD5FB1253584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974B54AC-3609-46BE-9861-364E3440263A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71" name="Flowchart: Alternate Process 70">
              <a:extLst>
                <a:ext uri="{FF2B5EF4-FFF2-40B4-BE49-F238E27FC236}">
                  <a16:creationId xmlns:a16="http://schemas.microsoft.com/office/drawing/2014/main" id="{E6EFE9FB-3D4F-4A10-9A4F-EBC1257E3591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72" name="Flowchart: Alternate Process 71">
              <a:extLst>
                <a:ext uri="{FF2B5EF4-FFF2-40B4-BE49-F238E27FC236}">
                  <a16:creationId xmlns:a16="http://schemas.microsoft.com/office/drawing/2014/main" id="{9460333C-9C8F-45AF-9E40-46DB8F6DC780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73" name="Flowchart: Alternate Process 72">
              <a:extLst>
                <a:ext uri="{FF2B5EF4-FFF2-40B4-BE49-F238E27FC236}">
                  <a16:creationId xmlns:a16="http://schemas.microsoft.com/office/drawing/2014/main" id="{D516E65C-4C81-4061-9965-9CE83888B6B4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3A4CE81-6F1B-4F43-9082-21CD05F0F4FA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4697C-DE2B-4874-8E01-5058158267EA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FF5035F-4790-4CBD-8B1E-586D082455A4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838F225-D522-4219-BE7A-A3D65437FC21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87C1A4E-D026-43E3-A7FB-69A5FB67DA7F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9B964C3-58E0-4DF3-9B42-18A89340175B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8BA4B6D-9C59-428D-B72F-EE4AA58DED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6BF458E-4A38-4EC5-92A7-FA27B8867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5F093F-01B8-42EF-BC87-A3DE09C9DC04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291B55-25ED-4792-800C-C449B807EBDD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3BFAB64-E41A-4702-AAEB-9F3262F731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698CC0C-FB13-4E2B-8BC1-8C35B6724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336F0190-45FE-4BDB-9CBF-C26CF3B90755}"/>
              </a:ext>
            </a:extLst>
          </p:cNvPr>
          <p:cNvSpPr/>
          <p:nvPr/>
        </p:nvSpPr>
        <p:spPr>
          <a:xfrm>
            <a:off x="18256616" y="8336813"/>
            <a:ext cx="847481" cy="8474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C0FB46C-D69C-4DD4-A5BE-090A0BFF65F1}"/>
              </a:ext>
            </a:extLst>
          </p:cNvPr>
          <p:cNvCxnSpPr>
            <a:cxnSpLocks/>
            <a:endCxn id="90" idx="6"/>
          </p:cNvCxnSpPr>
          <p:nvPr/>
        </p:nvCxnSpPr>
        <p:spPr>
          <a:xfrm flipH="1" flipV="1">
            <a:off x="19104097" y="8760554"/>
            <a:ext cx="1135280" cy="171606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1F9D53C6-43B9-4EC0-ABE2-A92609630537}"/>
              </a:ext>
            </a:extLst>
          </p:cNvPr>
          <p:cNvSpPr/>
          <p:nvPr/>
        </p:nvSpPr>
        <p:spPr>
          <a:xfrm>
            <a:off x="18309735" y="10319426"/>
            <a:ext cx="847481" cy="8474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CFDADFB-B39E-4928-A69E-47407E4BBCF2}"/>
              </a:ext>
            </a:extLst>
          </p:cNvPr>
          <p:cNvCxnSpPr>
            <a:cxnSpLocks/>
            <a:endCxn id="92" idx="6"/>
          </p:cNvCxnSpPr>
          <p:nvPr/>
        </p:nvCxnSpPr>
        <p:spPr>
          <a:xfrm flipH="1">
            <a:off x="19157216" y="10476620"/>
            <a:ext cx="1082161" cy="26654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CB3A724-C5CB-4638-AD01-5E423C4DBD4D}"/>
              </a:ext>
            </a:extLst>
          </p:cNvPr>
          <p:cNvSpPr/>
          <p:nvPr/>
        </p:nvSpPr>
        <p:spPr>
          <a:xfrm>
            <a:off x="18691206" y="11769201"/>
            <a:ext cx="847481" cy="8474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0D29D86-9774-4AC0-9E93-7A3321DF678C}"/>
              </a:ext>
            </a:extLst>
          </p:cNvPr>
          <p:cNvCxnSpPr>
            <a:cxnSpLocks/>
            <a:endCxn id="94" idx="7"/>
          </p:cNvCxnSpPr>
          <p:nvPr/>
        </p:nvCxnSpPr>
        <p:spPr>
          <a:xfrm flipH="1">
            <a:off x="19414576" y="10372067"/>
            <a:ext cx="727511" cy="15212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FD34721-D047-459A-94A8-DB2281F0D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570"/>
          <a:stretch/>
        </p:blipFill>
        <p:spPr>
          <a:xfrm>
            <a:off x="19465118" y="8336813"/>
            <a:ext cx="827378" cy="427961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DD11DC0-3198-4A7D-B9E4-4FFAD651B47D}"/>
              </a:ext>
            </a:extLst>
          </p:cNvPr>
          <p:cNvSpPr txBox="1"/>
          <p:nvPr/>
        </p:nvSpPr>
        <p:spPr>
          <a:xfrm rot="16200000">
            <a:off x="18277456" y="10223812"/>
            <a:ext cx="359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External locations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0927" y="250223"/>
            <a:ext cx="6663401" cy="893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D629F-E029-4102-A141-FDE791B957C8}"/>
              </a:ext>
            </a:extLst>
          </p:cNvPr>
          <p:cNvGrpSpPr/>
          <p:nvPr/>
        </p:nvGrpSpPr>
        <p:grpSpPr>
          <a:xfrm>
            <a:off x="2779573" y="1642500"/>
            <a:ext cx="16478450" cy="12441987"/>
            <a:chOff x="2779573" y="1642500"/>
            <a:chExt cx="16478450" cy="124419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1F11F3-5562-430E-876E-E06F9C8D5172}"/>
                </a:ext>
              </a:extLst>
            </p:cNvPr>
            <p:cNvGrpSpPr/>
            <p:nvPr/>
          </p:nvGrpSpPr>
          <p:grpSpPr>
            <a:xfrm>
              <a:off x="2779573" y="1642500"/>
              <a:ext cx="10635503" cy="7970576"/>
              <a:chOff x="2147256" y="1215784"/>
              <a:chExt cx="12557883" cy="94112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B5D8833-96EC-4EEE-B159-7C304B73BD8A}"/>
                  </a:ext>
                </a:extLst>
              </p:cNvPr>
              <p:cNvGrpSpPr/>
              <p:nvPr/>
            </p:nvGrpSpPr>
            <p:grpSpPr>
              <a:xfrm>
                <a:off x="2147256" y="3056039"/>
                <a:ext cx="6855695" cy="4553624"/>
                <a:chOff x="659219" y="2716020"/>
                <a:chExt cx="9985837" cy="663269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AED883C-94E6-4887-BC2A-F8548F7B7604}"/>
                    </a:ext>
                  </a:extLst>
                </p:cNvPr>
                <p:cNvSpPr/>
                <p:nvPr/>
              </p:nvSpPr>
              <p:spPr>
                <a:xfrm>
                  <a:off x="659219" y="2716020"/>
                  <a:ext cx="9985837" cy="6632696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AF2C383-E38C-4091-AFC5-0054C45E39B0}"/>
                    </a:ext>
                  </a:extLst>
                </p:cNvPr>
                <p:cNvSpPr/>
                <p:nvPr/>
              </p:nvSpPr>
              <p:spPr>
                <a:xfrm>
                  <a:off x="4918431" y="3074575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Folder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81A254B-917E-4FAB-B166-5E073E6551C8}"/>
                    </a:ext>
                  </a:extLst>
                </p:cNvPr>
                <p:cNvSpPr/>
                <p:nvPr/>
              </p:nvSpPr>
              <p:spPr>
                <a:xfrm>
                  <a:off x="2908369" y="49202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8A4A6BA-CE87-481E-BEAA-DE46BFFD96B2}"/>
                    </a:ext>
                  </a:extLst>
                </p:cNvPr>
                <p:cNvSpPr/>
                <p:nvPr/>
              </p:nvSpPr>
              <p:spPr>
                <a:xfrm>
                  <a:off x="5103098" y="5599157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ACE9D62-A09F-4673-ADBD-EE7EEB1B134E}"/>
                    </a:ext>
                  </a:extLst>
                </p:cNvPr>
                <p:cNvSpPr/>
                <p:nvPr/>
              </p:nvSpPr>
              <p:spPr>
                <a:xfrm>
                  <a:off x="7297827" y="4969180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58467A5-030B-4B73-A0B7-A80113219120}"/>
                    </a:ext>
                  </a:extLst>
                </p:cNvPr>
                <p:cNvSpPr/>
                <p:nvPr/>
              </p:nvSpPr>
              <p:spPr>
                <a:xfrm>
                  <a:off x="1084520" y="607873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411E32A-EDA9-4154-A3D6-FA8A588A5BAC}"/>
                    </a:ext>
                  </a:extLst>
                </p:cNvPr>
                <p:cNvSpPr/>
                <p:nvPr/>
              </p:nvSpPr>
              <p:spPr>
                <a:xfrm>
                  <a:off x="2472186" y="724852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D86B2B4-E09F-4F51-963B-531FFD48EBD1}"/>
                    </a:ext>
                  </a:extLst>
                </p:cNvPr>
                <p:cNvSpPr/>
                <p:nvPr/>
              </p:nvSpPr>
              <p:spPr>
                <a:xfrm>
                  <a:off x="4032267" y="748689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516CA0A-53A7-4961-AC13-75CF555B7D91}"/>
                    </a:ext>
                  </a:extLst>
                </p:cNvPr>
                <p:cNvSpPr/>
                <p:nvPr/>
              </p:nvSpPr>
              <p:spPr>
                <a:xfrm>
                  <a:off x="6460975" y="749080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3CB4144-CD0F-4B18-A8F9-A0789FFA1673}"/>
                    </a:ext>
                  </a:extLst>
                </p:cNvPr>
                <p:cNvSpPr/>
                <p:nvPr/>
              </p:nvSpPr>
              <p:spPr>
                <a:xfrm>
                  <a:off x="9004494" y="6957034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6CA30E2-80B9-444F-8348-41494ECAE36B}"/>
                    </a:ext>
                  </a:extLst>
                </p:cNvPr>
                <p:cNvCxnSpPr>
                  <a:cxnSpLocks/>
                  <a:stCxn id="40" idx="3"/>
                  <a:endCxn id="43" idx="7"/>
                </p:cNvCxnSpPr>
                <p:nvPr/>
              </p:nvCxnSpPr>
              <p:spPr>
                <a:xfrm flipH="1">
                  <a:off x="4067390" y="4458130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AF21499-DA45-496E-BE0A-869A316960DF}"/>
                    </a:ext>
                  </a:extLst>
                </p:cNvPr>
                <p:cNvCxnSpPr>
                  <a:cxnSpLocks/>
                  <a:stCxn id="40" idx="4"/>
                  <a:endCxn id="44" idx="0"/>
                </p:cNvCxnSpPr>
                <p:nvPr/>
              </p:nvCxnSpPr>
              <p:spPr>
                <a:xfrm>
                  <a:off x="5728899" y="4695511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5535131-E249-41ED-8A05-A4E25B5D007F}"/>
                    </a:ext>
                  </a:extLst>
                </p:cNvPr>
                <p:cNvCxnSpPr>
                  <a:cxnSpLocks/>
                  <a:stCxn id="40" idx="5"/>
                  <a:endCxn id="45" idx="1"/>
                </p:cNvCxnSpPr>
                <p:nvPr/>
              </p:nvCxnSpPr>
              <p:spPr>
                <a:xfrm>
                  <a:off x="6301986" y="4458130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B285043-7391-4D8A-AA36-9200677A30CB}"/>
                    </a:ext>
                  </a:extLst>
                </p:cNvPr>
                <p:cNvCxnSpPr>
                  <a:cxnSpLocks/>
                  <a:stCxn id="43" idx="3"/>
                  <a:endCxn id="46" idx="7"/>
                </p:cNvCxnSpPr>
                <p:nvPr/>
              </p:nvCxnSpPr>
              <p:spPr>
                <a:xfrm flipH="1">
                  <a:off x="2061998" y="6079239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6EC5C5F-FD9C-461E-8907-33BBBD2E225E}"/>
                    </a:ext>
                  </a:extLst>
                </p:cNvPr>
                <p:cNvCxnSpPr>
                  <a:cxnSpLocks/>
                  <a:stCxn id="43" idx="4"/>
                  <a:endCxn id="47" idx="0"/>
                </p:cNvCxnSpPr>
                <p:nvPr/>
              </p:nvCxnSpPr>
              <p:spPr>
                <a:xfrm flipH="1">
                  <a:off x="3044780" y="6278095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F8412F2-5611-49AB-B9F4-743366A2A2A1}"/>
                    </a:ext>
                  </a:extLst>
                </p:cNvPr>
                <p:cNvCxnSpPr>
                  <a:cxnSpLocks/>
                  <a:stCxn id="44" idx="3"/>
                  <a:endCxn id="48" idx="0"/>
                </p:cNvCxnSpPr>
                <p:nvPr/>
              </p:nvCxnSpPr>
              <p:spPr>
                <a:xfrm flipH="1">
                  <a:off x="4604861" y="6758178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EF9DCBF-35EB-47BD-9174-4DEE14253865}"/>
                    </a:ext>
                  </a:extLst>
                </p:cNvPr>
                <p:cNvCxnSpPr>
                  <a:cxnSpLocks/>
                  <a:stCxn id="44" idx="5"/>
                  <a:endCxn id="50" idx="0"/>
                </p:cNvCxnSpPr>
                <p:nvPr/>
              </p:nvCxnSpPr>
              <p:spPr>
                <a:xfrm>
                  <a:off x="6262119" y="6758178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D2B1697-019D-4042-9FF8-DCCC85EDB6E3}"/>
                    </a:ext>
                  </a:extLst>
                </p:cNvPr>
                <p:cNvCxnSpPr>
                  <a:cxnSpLocks/>
                  <a:stCxn id="45" idx="5"/>
                  <a:endCxn id="54" idx="1"/>
                </p:cNvCxnSpPr>
                <p:nvPr/>
              </p:nvCxnSpPr>
              <p:spPr>
                <a:xfrm>
                  <a:off x="8456848" y="6128201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AA62E65-679D-4160-AAED-92FBF7DD4F5E}"/>
                  </a:ext>
                </a:extLst>
              </p:cNvPr>
              <p:cNvGrpSpPr/>
              <p:nvPr/>
            </p:nvGrpSpPr>
            <p:grpSpPr>
              <a:xfrm>
                <a:off x="7505070" y="1215784"/>
                <a:ext cx="4093509" cy="2794193"/>
                <a:chOff x="8463279" y="35550"/>
                <a:chExt cx="5962505" cy="406995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A8908A-BC38-4D0E-8AA8-9245AF696C93}"/>
                    </a:ext>
                  </a:extLst>
                </p:cNvPr>
                <p:cNvSpPr/>
                <p:nvPr/>
              </p:nvSpPr>
              <p:spPr>
                <a:xfrm>
                  <a:off x="8463279" y="35550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F50A07E5-FFCE-4A67-9AFA-B395DFC5D7C1}"/>
                    </a:ext>
                  </a:extLst>
                </p:cNvPr>
                <p:cNvGrpSpPr/>
                <p:nvPr/>
              </p:nvGrpSpPr>
              <p:grpSpPr>
                <a:xfrm>
                  <a:off x="8934282" y="482013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A0691FD-84AD-4977-8CD5-2F8825C6951E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B04CBADC-6ABB-44E6-8C47-8567A76CE447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A662939-CF31-46A3-8A37-39AC0A994E83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BBDEA09-76EC-4E23-ABC7-3922772CCC7A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EDBF271-DD5D-40DB-97F8-1D9067842EDE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57B65A5D-9659-42C6-BBD7-944780B42FEB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E5858513-7DEB-4A07-BA5D-911F7929DBEF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3516BAC6-77FE-493F-B99E-EB9F5A035059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9911D52D-C1EF-4730-8506-B12074C38AC4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709E552-2B36-4E3A-B47E-D8DF775D2193}"/>
                      </a:ext>
                    </a:extLst>
                  </p:cNvPr>
                  <p:cNvCxnSpPr>
                    <a:cxnSpLocks/>
                    <a:stCxn id="84" idx="3"/>
                    <a:endCxn id="85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9437DB6-BFF4-49EA-B2C4-DD57C2D5F84C}"/>
                      </a:ext>
                    </a:extLst>
                  </p:cNvPr>
                  <p:cNvCxnSpPr>
                    <a:cxnSpLocks/>
                    <a:stCxn id="84" idx="4"/>
                    <a:endCxn id="86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5906992-9ADB-4605-8D17-75F5E6876F95}"/>
                      </a:ext>
                    </a:extLst>
                  </p:cNvPr>
                  <p:cNvCxnSpPr>
                    <a:cxnSpLocks/>
                    <a:stCxn id="84" idx="5"/>
                    <a:endCxn id="87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64F35C7-C4F8-4A85-B68E-891C5187B13E}"/>
                      </a:ext>
                    </a:extLst>
                  </p:cNvPr>
                  <p:cNvCxnSpPr>
                    <a:cxnSpLocks/>
                    <a:stCxn id="85" idx="3"/>
                    <a:endCxn id="88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8391F7A-8DB4-4D10-8AF0-4993CAC4F390}"/>
                      </a:ext>
                    </a:extLst>
                  </p:cNvPr>
                  <p:cNvCxnSpPr>
                    <a:cxnSpLocks/>
                    <a:stCxn id="85" idx="4"/>
                    <a:endCxn id="89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B84CDD28-DD1E-4751-9DA6-82C605BC2417}"/>
                      </a:ext>
                    </a:extLst>
                  </p:cNvPr>
                  <p:cNvCxnSpPr>
                    <a:cxnSpLocks/>
                    <a:stCxn id="86" idx="3"/>
                    <a:endCxn id="90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B0ED6BD-9AA0-49C6-BDE5-6CF8B94A9708}"/>
                      </a:ext>
                    </a:extLst>
                  </p:cNvPr>
                  <p:cNvCxnSpPr>
                    <a:cxnSpLocks/>
                    <a:stCxn id="86" idx="5"/>
                    <a:endCxn id="91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C303966C-08C6-474E-B8DB-C01AB69360CA}"/>
                      </a:ext>
                    </a:extLst>
                  </p:cNvPr>
                  <p:cNvCxnSpPr>
                    <a:cxnSpLocks/>
                    <a:stCxn id="87" idx="5"/>
                    <a:endCxn id="92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4C411C6-0F91-4D1F-A4A7-E6FB19814647}"/>
                  </a:ext>
                </a:extLst>
              </p:cNvPr>
              <p:cNvGrpSpPr/>
              <p:nvPr/>
            </p:nvGrpSpPr>
            <p:grpSpPr>
              <a:xfrm>
                <a:off x="10611630" y="3491180"/>
                <a:ext cx="4093509" cy="2794193"/>
                <a:chOff x="12988217" y="3349836"/>
                <a:chExt cx="5962505" cy="4069952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52043F2-5BE1-46BD-A12C-A2E456A29A34}"/>
                    </a:ext>
                  </a:extLst>
                </p:cNvPr>
                <p:cNvSpPr/>
                <p:nvPr/>
              </p:nvSpPr>
              <p:spPr>
                <a:xfrm>
                  <a:off x="12988217" y="3349836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D51857CC-8172-44DB-B49B-4327D0571469}"/>
                    </a:ext>
                  </a:extLst>
                </p:cNvPr>
                <p:cNvGrpSpPr/>
                <p:nvPr/>
              </p:nvGrpSpPr>
              <p:grpSpPr>
                <a:xfrm>
                  <a:off x="13309485" y="3694049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9EACD8F-073F-458E-A7C0-A4BD0621470C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B6284167-DCA3-4F1C-AEF8-E44626CF3A56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362102E-6393-4173-957D-1A987882743A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C231DC22-959C-4B0B-B2C7-774A14F5EB04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34288A3-136D-49C6-9160-8B7044A16DCF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7F838D70-A64C-43F0-B2AB-833703F415E6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3171DCA-AC4E-4C3A-AF1D-435F817BDED9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1B8C40B-7104-4CCF-8FD7-70C3B53BABAE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FFE27E9-6CC3-45EC-8B89-8685493F13F3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114981B-666E-49DC-942D-02FE8E21C963}"/>
                      </a:ext>
                    </a:extLst>
                  </p:cNvPr>
                  <p:cNvCxnSpPr>
                    <a:cxnSpLocks/>
                    <a:stCxn id="103" idx="3"/>
                    <a:endCxn id="104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DE36C02-D4FB-40A3-A7C8-F649FD2DE860}"/>
                      </a:ext>
                    </a:extLst>
                  </p:cNvPr>
                  <p:cNvCxnSpPr>
                    <a:cxnSpLocks/>
                    <a:stCxn id="103" idx="4"/>
                    <a:endCxn id="105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F27116B-01B0-4F28-956B-621271C358EF}"/>
                      </a:ext>
                    </a:extLst>
                  </p:cNvPr>
                  <p:cNvCxnSpPr>
                    <a:cxnSpLocks/>
                    <a:stCxn id="103" idx="5"/>
                    <a:endCxn id="106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5A897F3-EA21-4320-AE71-CC8E9E859DC1}"/>
                      </a:ext>
                    </a:extLst>
                  </p:cNvPr>
                  <p:cNvCxnSpPr>
                    <a:cxnSpLocks/>
                    <a:stCxn id="104" idx="3"/>
                    <a:endCxn id="107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621D033-1550-4A9D-9E79-D136A9528BFA}"/>
                      </a:ext>
                    </a:extLst>
                  </p:cNvPr>
                  <p:cNvCxnSpPr>
                    <a:cxnSpLocks/>
                    <a:stCxn id="104" idx="4"/>
                    <a:endCxn id="108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38B8E346-6105-418D-868F-2CD84244BEB7}"/>
                      </a:ext>
                    </a:extLst>
                  </p:cNvPr>
                  <p:cNvCxnSpPr>
                    <a:cxnSpLocks/>
                    <a:stCxn id="105" idx="3"/>
                    <a:endCxn id="109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3B6CA52-7E00-42A5-A846-EF3D5807BF6E}"/>
                      </a:ext>
                    </a:extLst>
                  </p:cNvPr>
                  <p:cNvCxnSpPr>
                    <a:cxnSpLocks/>
                    <a:stCxn id="105" idx="5"/>
                    <a:endCxn id="110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9A7CDB3-F653-4CCA-AA11-D4340F172060}"/>
                      </a:ext>
                    </a:extLst>
                  </p:cNvPr>
                  <p:cNvCxnSpPr>
                    <a:cxnSpLocks/>
                    <a:stCxn id="106" idx="5"/>
                    <a:endCxn id="111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2DE72E-E9C6-4C7B-82C5-E75633A6B17F}"/>
                  </a:ext>
                </a:extLst>
              </p:cNvPr>
              <p:cNvSpPr/>
              <p:nvPr/>
            </p:nvSpPr>
            <p:spPr>
              <a:xfrm rot="1161012" flipH="1" flipV="1">
                <a:off x="9006452" y="3463633"/>
                <a:ext cx="989709" cy="308242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494646 w 494646"/>
                  <a:gd name="connsiteY0" fmla="*/ 0 h 5066666"/>
                  <a:gd name="connsiteX1" fmla="*/ 427355 w 494646"/>
                  <a:gd name="connsiteY1" fmla="*/ 5066666 h 5066666"/>
                  <a:gd name="connsiteX0" fmla="*/ 566970 w 566970"/>
                  <a:gd name="connsiteY0" fmla="*/ 0 h 5137310"/>
                  <a:gd name="connsiteX1" fmla="*/ 293692 w 566970"/>
                  <a:gd name="connsiteY1" fmla="*/ 5137310 h 5137310"/>
                  <a:gd name="connsiteX0" fmla="*/ 597842 w 597842"/>
                  <a:gd name="connsiteY0" fmla="*/ 0 h 5137310"/>
                  <a:gd name="connsiteX1" fmla="*/ 324564 w 597842"/>
                  <a:gd name="connsiteY1" fmla="*/ 5137310 h 51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7842" h="5137310">
                    <a:moveTo>
                      <a:pt x="597842" y="0"/>
                    </a:moveTo>
                    <a:cubicBezTo>
                      <a:pt x="-410057" y="443655"/>
                      <a:pt x="114991" y="3964006"/>
                      <a:pt x="324564" y="5137310"/>
                    </a:cubicBezTo>
                  </a:path>
                </a:pathLst>
              </a:custGeom>
              <a:ln w="66675">
                <a:solidFill>
                  <a:srgbClr val="7030A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3FC5D1A-AFFC-437E-88B9-5DED03238DDC}"/>
                  </a:ext>
                </a:extLst>
              </p:cNvPr>
              <p:cNvSpPr/>
              <p:nvPr/>
            </p:nvSpPr>
            <p:spPr>
              <a:xfrm rot="5032387" flipH="1" flipV="1">
                <a:off x="8554541" y="2535695"/>
                <a:ext cx="1246661" cy="819825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56829 w 8614675"/>
                  <a:gd name="connsiteY0" fmla="*/ 3141784 h 3141784"/>
                  <a:gd name="connsiteX1" fmla="*/ 8614675 w 8614675"/>
                  <a:gd name="connsiteY1" fmla="*/ 0 h 3141784"/>
                  <a:gd name="connsiteX0" fmla="*/ 6917 w 8564763"/>
                  <a:gd name="connsiteY0" fmla="*/ 3141784 h 3141784"/>
                  <a:gd name="connsiteX1" fmla="*/ 8564763 w 8564763"/>
                  <a:gd name="connsiteY1" fmla="*/ 0 h 3141784"/>
                  <a:gd name="connsiteX0" fmla="*/ 1179 w 8813414"/>
                  <a:gd name="connsiteY0" fmla="*/ 3141784 h 36221191"/>
                  <a:gd name="connsiteX1" fmla="*/ 8559025 w 8813414"/>
                  <a:gd name="connsiteY1" fmla="*/ 0 h 36221191"/>
                  <a:gd name="connsiteX0" fmla="*/ 0 w 8883644"/>
                  <a:gd name="connsiteY0" fmla="*/ 3141784 h 62389622"/>
                  <a:gd name="connsiteX1" fmla="*/ 8557846 w 8883644"/>
                  <a:gd name="connsiteY1" fmla="*/ 0 h 62389622"/>
                  <a:gd name="connsiteX0" fmla="*/ 0 w 9256724"/>
                  <a:gd name="connsiteY0" fmla="*/ 0 h 63064790"/>
                  <a:gd name="connsiteX1" fmla="*/ 8943577 w 9256724"/>
                  <a:gd name="connsiteY1" fmla="*/ 4484181 h 63064790"/>
                  <a:gd name="connsiteX0" fmla="*/ 0 w 9038258"/>
                  <a:gd name="connsiteY0" fmla="*/ 0 h 60273063"/>
                  <a:gd name="connsiteX1" fmla="*/ 8943577 w 9038258"/>
                  <a:gd name="connsiteY1" fmla="*/ 4484181 h 60273063"/>
                  <a:gd name="connsiteX0" fmla="*/ 0 w 6009696"/>
                  <a:gd name="connsiteY0" fmla="*/ 107503383 h 135444912"/>
                  <a:gd name="connsiteX1" fmla="*/ 5857543 w 6009696"/>
                  <a:gd name="connsiteY1" fmla="*/ -27 h 135444912"/>
                  <a:gd name="connsiteX0" fmla="*/ 1315714 w 2380717"/>
                  <a:gd name="connsiteY0" fmla="*/ 820604230 h 826248983"/>
                  <a:gd name="connsiteX1" fmla="*/ -1 w 2380717"/>
                  <a:gd name="connsiteY1" fmla="*/ -27 h 826248983"/>
                  <a:gd name="connsiteX0" fmla="*/ 2845101 w 2845103"/>
                  <a:gd name="connsiteY0" fmla="*/ 820604230 h 820604231"/>
                  <a:gd name="connsiteX1" fmla="*/ 1529386 w 2845103"/>
                  <a:gd name="connsiteY1" fmla="*/ -27 h 820604231"/>
                  <a:gd name="connsiteX0" fmla="*/ 4954831 w 4954830"/>
                  <a:gd name="connsiteY0" fmla="*/ 820604230 h 820604231"/>
                  <a:gd name="connsiteX1" fmla="*/ 3639116 w 4954830"/>
                  <a:gd name="connsiteY1" fmla="*/ -27 h 82060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830" h="820604231">
                    <a:moveTo>
                      <a:pt x="4954831" y="820604230"/>
                    </a:moveTo>
                    <a:cubicBezTo>
                      <a:pt x="-1164708" y="517016601"/>
                      <a:pt x="-1630304" y="40001795"/>
                      <a:pt x="3639116" y="-27"/>
                    </a:cubicBezTo>
                  </a:path>
                </a:pathLst>
              </a:custGeom>
              <a:ln w="66675">
                <a:solidFill>
                  <a:schemeClr val="accent6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6">
                    <a:lumMod val="40000"/>
                    <a:lumOff val="6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6976E08-EAE7-4395-8ACB-06FED606B796}"/>
                  </a:ext>
                </a:extLst>
              </p:cNvPr>
              <p:cNvSpPr/>
              <p:nvPr/>
            </p:nvSpPr>
            <p:spPr>
              <a:xfrm rot="5032387" flipV="1">
                <a:off x="8174013" y="3487244"/>
                <a:ext cx="1214639" cy="456413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306" h="3141784">
                    <a:moveTo>
                      <a:pt x="714460" y="3141784"/>
                    </a:moveTo>
                    <a:cubicBezTo>
                      <a:pt x="-1049838" y="1840210"/>
                      <a:pt x="-23239" y="722932"/>
                      <a:pt x="9272306" y="0"/>
                    </a:cubicBezTo>
                  </a:path>
                </a:pathLst>
              </a:custGeom>
              <a:ln w="66675">
                <a:solidFill>
                  <a:schemeClr val="accent1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539309-7278-426D-BD5A-492FC8D2AC14}"/>
                  </a:ext>
                </a:extLst>
              </p:cNvPr>
              <p:cNvGrpSpPr/>
              <p:nvPr/>
            </p:nvGrpSpPr>
            <p:grpSpPr>
              <a:xfrm>
                <a:off x="2455417" y="7686670"/>
                <a:ext cx="6773847" cy="2940381"/>
                <a:chOff x="1397937" y="9105565"/>
                <a:chExt cx="7432514" cy="322629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3BBE31F-1848-4C3B-92CB-1715C9F8EA89}"/>
                    </a:ext>
                  </a:extLst>
                </p:cNvPr>
                <p:cNvGrpSpPr/>
                <p:nvPr/>
              </p:nvGrpSpPr>
              <p:grpSpPr>
                <a:xfrm>
                  <a:off x="7340139" y="9105565"/>
                  <a:ext cx="1490312" cy="1817831"/>
                  <a:chOff x="2517791" y="5483173"/>
                  <a:chExt cx="2366209" cy="2886219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B278321-3AC8-4616-B0D4-64A56995A016}"/>
                      </a:ext>
                    </a:extLst>
                  </p:cNvPr>
                  <p:cNvSpPr/>
                  <p:nvPr/>
                </p:nvSpPr>
                <p:spPr>
                  <a:xfrm>
                    <a:off x="3531741" y="7017134"/>
                    <a:ext cx="1352259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BFA02B8A-1472-47EF-A7BE-0BA2A59DA4A7}"/>
                      </a:ext>
                    </a:extLst>
                  </p:cNvPr>
                  <p:cNvSpPr/>
                  <p:nvPr/>
                </p:nvSpPr>
                <p:spPr>
                  <a:xfrm>
                    <a:off x="3558725" y="5483173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743C6F6-1EB8-4D5C-825B-90F9F3DAD89D}"/>
                      </a:ext>
                    </a:extLst>
                  </p:cNvPr>
                  <p:cNvCxnSpPr>
                    <a:cxnSpLocks/>
                    <a:stCxn id="136" idx="0"/>
                    <a:endCxn id="137" idx="4"/>
                  </p:cNvCxnSpPr>
                  <p:nvPr/>
                </p:nvCxnSpPr>
                <p:spPr>
                  <a:xfrm flipH="1" flipV="1">
                    <a:off x="3932285" y="6230292"/>
                    <a:ext cx="275587" cy="786842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01CDDDFD-55C1-419B-80AB-5D2BBC5DAC27}"/>
                      </a:ext>
                    </a:extLst>
                  </p:cNvPr>
                  <p:cNvSpPr/>
                  <p:nvPr/>
                </p:nvSpPr>
                <p:spPr>
                  <a:xfrm>
                    <a:off x="2517791" y="6177374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A50FD54-D566-4982-8BBB-034D6217FAA7}"/>
                      </a:ext>
                    </a:extLst>
                  </p:cNvPr>
                  <p:cNvCxnSpPr>
                    <a:cxnSpLocks/>
                    <a:stCxn id="136" idx="1"/>
                    <a:endCxn id="139" idx="5"/>
                  </p:cNvCxnSpPr>
                  <p:nvPr/>
                </p:nvCxnSpPr>
                <p:spPr>
                  <a:xfrm flipH="1" flipV="1">
                    <a:off x="3155497" y="6815081"/>
                    <a:ext cx="574277" cy="40008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B53A825C-5611-4099-BE4A-3AB91991F5D0}"/>
                    </a:ext>
                  </a:extLst>
                </p:cNvPr>
                <p:cNvGrpSpPr/>
                <p:nvPr/>
              </p:nvGrpSpPr>
              <p:grpSpPr>
                <a:xfrm>
                  <a:off x="3986268" y="10494634"/>
                  <a:ext cx="2500937" cy="1837226"/>
                  <a:chOff x="924259" y="7872910"/>
                  <a:chExt cx="3970805" cy="2917013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AE8438A4-ADAA-4046-A324-4FD12A836DFC}"/>
                      </a:ext>
                    </a:extLst>
                  </p:cNvPr>
                  <p:cNvSpPr/>
                  <p:nvPr/>
                </p:nvSpPr>
                <p:spPr>
                  <a:xfrm>
                    <a:off x="2200429" y="9437665"/>
                    <a:ext cx="1352258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2424D2D-13AC-48E0-9930-6524D20688FF}"/>
                      </a:ext>
                    </a:extLst>
                  </p:cNvPr>
                  <p:cNvSpPr/>
                  <p:nvPr/>
                </p:nvSpPr>
                <p:spPr>
                  <a:xfrm>
                    <a:off x="4147945" y="7886665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5FC6DF3-7323-4D41-85AE-7F2F28547F2D}"/>
                      </a:ext>
                    </a:extLst>
                  </p:cNvPr>
                  <p:cNvCxnSpPr>
                    <a:cxnSpLocks/>
                    <a:stCxn id="142" idx="7"/>
                    <a:endCxn id="143" idx="3"/>
                  </p:cNvCxnSpPr>
                  <p:nvPr/>
                </p:nvCxnSpPr>
                <p:spPr>
                  <a:xfrm flipV="1">
                    <a:off x="3354654" y="8524371"/>
                    <a:ext cx="902704" cy="111132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FD67772-6DAA-4BFE-92CE-14AD79377F09}"/>
                      </a:ext>
                    </a:extLst>
                  </p:cNvPr>
                  <p:cNvSpPr/>
                  <p:nvPr/>
                </p:nvSpPr>
                <p:spPr>
                  <a:xfrm>
                    <a:off x="2498276" y="805094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A1D577DF-7DD5-4CF4-8AB5-40421A134120}"/>
                      </a:ext>
                    </a:extLst>
                  </p:cNvPr>
                  <p:cNvSpPr/>
                  <p:nvPr/>
                </p:nvSpPr>
                <p:spPr>
                  <a:xfrm>
                    <a:off x="924259" y="7872910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A741719-533B-44CA-A53F-91C479354C1A}"/>
                      </a:ext>
                    </a:extLst>
                  </p:cNvPr>
                  <p:cNvCxnSpPr>
                    <a:cxnSpLocks/>
                    <a:stCxn id="142" idx="0"/>
                    <a:endCxn id="145" idx="4"/>
                  </p:cNvCxnSpPr>
                  <p:nvPr/>
                </p:nvCxnSpPr>
                <p:spPr>
                  <a:xfrm flipH="1" flipV="1">
                    <a:off x="2871836" y="8798068"/>
                    <a:ext cx="4722" cy="639597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BA45E6E4-61F9-4B9E-A6D9-D3B129185D2A}"/>
                      </a:ext>
                    </a:extLst>
                  </p:cNvPr>
                  <p:cNvCxnSpPr>
                    <a:cxnSpLocks/>
                    <a:stCxn id="142" idx="1"/>
                    <a:endCxn id="146" idx="4"/>
                  </p:cNvCxnSpPr>
                  <p:nvPr/>
                </p:nvCxnSpPr>
                <p:spPr>
                  <a:xfrm flipH="1" flipV="1">
                    <a:off x="1297819" y="8620029"/>
                    <a:ext cx="1100643" cy="101566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434A12AD-4784-48CA-AD75-0F59E27B297F}"/>
                    </a:ext>
                  </a:extLst>
                </p:cNvPr>
                <p:cNvGrpSpPr/>
                <p:nvPr/>
              </p:nvGrpSpPr>
              <p:grpSpPr>
                <a:xfrm>
                  <a:off x="1397937" y="10249013"/>
                  <a:ext cx="1028512" cy="1435584"/>
                  <a:chOff x="-101735" y="6006909"/>
                  <a:chExt cx="1632996" cy="2279315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0082244C-DD72-492B-8645-DFF668A85741}"/>
                      </a:ext>
                    </a:extLst>
                  </p:cNvPr>
                  <p:cNvSpPr/>
                  <p:nvPr/>
                </p:nvSpPr>
                <p:spPr>
                  <a:xfrm>
                    <a:off x="-101735" y="6933967"/>
                    <a:ext cx="1352259" cy="1352257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58D84EE-50AC-426D-87B0-ADC0FF9DE849}"/>
                      </a:ext>
                    </a:extLst>
                  </p:cNvPr>
                  <p:cNvSpPr/>
                  <p:nvPr/>
                </p:nvSpPr>
                <p:spPr>
                  <a:xfrm>
                    <a:off x="784142" y="600690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36932199-7599-4EB5-ACF5-7D563ACCF082}"/>
                      </a:ext>
                    </a:extLst>
                  </p:cNvPr>
                  <p:cNvCxnSpPr>
                    <a:cxnSpLocks/>
                    <a:stCxn id="150" idx="7"/>
                    <a:endCxn id="151" idx="3"/>
                  </p:cNvCxnSpPr>
                  <p:nvPr/>
                </p:nvCxnSpPr>
                <p:spPr>
                  <a:xfrm flipH="1" flipV="1">
                    <a:off x="893555" y="6644615"/>
                    <a:ext cx="158936" cy="48738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24B814E-A924-41DF-AA41-5C6D0B2D940F}"/>
                  </a:ext>
                </a:extLst>
              </p:cNvPr>
              <p:cNvSpPr/>
              <p:nvPr/>
            </p:nvSpPr>
            <p:spPr>
              <a:xfrm rot="14700020">
                <a:off x="2674918" y="6963840"/>
                <a:ext cx="1568319" cy="170974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A46FDDC-3FB6-4772-982B-23B47E86D9FA}"/>
                  </a:ext>
                </a:extLst>
              </p:cNvPr>
              <p:cNvSpPr/>
              <p:nvPr/>
            </p:nvSpPr>
            <p:spPr>
              <a:xfrm rot="5032387">
                <a:off x="6473390" y="5887859"/>
                <a:ext cx="2905478" cy="10984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2F9D770-E6BC-403F-8817-FC0379E7C873}"/>
                  </a:ext>
                </a:extLst>
              </p:cNvPr>
              <p:cNvSpPr/>
              <p:nvPr/>
            </p:nvSpPr>
            <p:spPr>
              <a:xfrm rot="14700020">
                <a:off x="3171046" y="6736195"/>
                <a:ext cx="1195746" cy="229033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40C527A-D770-42A3-A4ED-5730CF392F6A}"/>
                  </a:ext>
                </a:extLst>
              </p:cNvPr>
              <p:cNvSpPr/>
              <p:nvPr/>
            </p:nvSpPr>
            <p:spPr>
              <a:xfrm rot="14700020">
                <a:off x="5978995" y="5693643"/>
                <a:ext cx="1185043" cy="403893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  <a:gd name="connsiteX0" fmla="*/ -1 w 5861588"/>
                  <a:gd name="connsiteY0" fmla="*/ 1347254 h 22912051"/>
                  <a:gd name="connsiteX1" fmla="*/ 5847908 w 5861588"/>
                  <a:gd name="connsiteY1" fmla="*/ 22912050 h 22912051"/>
                  <a:gd name="connsiteX0" fmla="*/ -1 w 5865546"/>
                  <a:gd name="connsiteY0" fmla="*/ 48343 h 21613140"/>
                  <a:gd name="connsiteX1" fmla="*/ 5847908 w 5865546"/>
                  <a:gd name="connsiteY1" fmla="*/ 21613139 h 216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5546" h="21613140">
                    <a:moveTo>
                      <a:pt x="-1" y="48343"/>
                    </a:moveTo>
                    <a:cubicBezTo>
                      <a:pt x="2293469" y="-855368"/>
                      <a:pt x="6158534" y="11081621"/>
                      <a:pt x="5847908" y="21613139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90D6259-18B5-4A84-8301-912A1A95DBA7}"/>
                  </a:ext>
                </a:extLst>
              </p:cNvPr>
              <p:cNvSpPr/>
              <p:nvPr/>
            </p:nvSpPr>
            <p:spPr>
              <a:xfrm rot="5032387">
                <a:off x="2257390" y="6609206"/>
                <a:ext cx="4332937" cy="25353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50FAEB1-59A7-4024-90FF-41D562C0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5173" y="2323359"/>
              <a:ext cx="5172850" cy="4511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829" y="8498200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DA01731-5B56-410D-81A2-51BD390021D6}"/>
              </a:ext>
            </a:extLst>
          </p:cNvPr>
          <p:cNvGrpSpPr/>
          <p:nvPr/>
        </p:nvGrpSpPr>
        <p:grpSpPr>
          <a:xfrm>
            <a:off x="2597140" y="1301193"/>
            <a:ext cx="4489406" cy="3885879"/>
            <a:chOff x="1571189" y="6703387"/>
            <a:chExt cx="8303549" cy="7187272"/>
          </a:xfrm>
        </p:grpSpPr>
        <p:sp>
          <p:nvSpPr>
            <p:cNvPr id="355" name="Flowchart: Document 37">
              <a:extLst>
                <a:ext uri="{FF2B5EF4-FFF2-40B4-BE49-F238E27FC236}">
                  <a16:creationId xmlns:a16="http://schemas.microsoft.com/office/drawing/2014/main" id="{51F4F49F-06B9-41C9-B38F-B7E10EB36D24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600" dirty="0"/>
                <a:t>Fragmentation</a:t>
              </a:r>
            </a:p>
          </p:txBody>
        </p:sp>
        <p:sp>
          <p:nvSpPr>
            <p:cNvPr id="356" name="Double Bracket 355">
              <a:extLst>
                <a:ext uri="{FF2B5EF4-FFF2-40B4-BE49-F238E27FC236}">
                  <a16:creationId xmlns:a16="http://schemas.microsoft.com/office/drawing/2014/main" id="{C197F878-2CD9-4CC0-BCC1-D4513E44407F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/>
            </a:p>
          </p:txBody>
        </p:sp>
        <p:sp>
          <p:nvSpPr>
            <p:cNvPr id="357" name="Double Bracket 356">
              <a:extLst>
                <a:ext uri="{FF2B5EF4-FFF2-40B4-BE49-F238E27FC236}">
                  <a16:creationId xmlns:a16="http://schemas.microsoft.com/office/drawing/2014/main" id="{D51C599A-36A5-4085-8770-D7B277744C08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33B9616A-71F1-447C-862C-218ACA126F53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DE730050-B39D-44BC-A316-4908C3AD6F6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1135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1600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CE70DD84-A298-40F9-9247-539948B7EBFA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77" name="Flowchart: Alternate Process 376">
                <a:extLst>
                  <a:ext uri="{FF2B5EF4-FFF2-40B4-BE49-F238E27FC236}">
                    <a16:creationId xmlns:a16="http://schemas.microsoft.com/office/drawing/2014/main" id="{B2E48D60-29D7-4523-9BE7-F1E261868C5B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/>
                  <a:t>Element</a:t>
                </a:r>
              </a:p>
            </p:txBody>
          </p:sp>
        </p:grpSp>
        <p:sp>
          <p:nvSpPr>
            <p:cNvPr id="359" name="Flowchart: Alternate Process 358">
              <a:extLst>
                <a:ext uri="{FF2B5EF4-FFF2-40B4-BE49-F238E27FC236}">
                  <a16:creationId xmlns:a16="http://schemas.microsoft.com/office/drawing/2014/main" id="{C468E950-D11B-48A4-A2D8-1208D6734A79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External</a:t>
              </a:r>
            </a:p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360" name="Flowchart: Alternate Process 359">
              <a:extLst>
                <a:ext uri="{FF2B5EF4-FFF2-40B4-BE49-F238E27FC236}">
                  <a16:creationId xmlns:a16="http://schemas.microsoft.com/office/drawing/2014/main" id="{065442E0-BFFC-4645-9240-4A4C6175D6A9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Local</a:t>
              </a:r>
            </a:p>
            <a:p>
              <a:pPr algn="ctr"/>
              <a:r>
                <a:rPr lang="en-US" sz="1600" dirty="0"/>
                <a:t>Folder</a:t>
              </a:r>
            </a:p>
          </p:txBody>
        </p:sp>
        <p:sp>
          <p:nvSpPr>
            <p:cNvPr id="361" name="Flowchart: Alternate Process 360">
              <a:extLst>
                <a:ext uri="{FF2B5EF4-FFF2-40B4-BE49-F238E27FC236}">
                  <a16:creationId xmlns:a16="http://schemas.microsoft.com/office/drawing/2014/main" id="{FE1D5E53-A740-4930-BECE-21E76817A27D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External</a:t>
              </a:r>
            </a:p>
            <a:p>
              <a:pPr algn="ctr"/>
              <a:r>
                <a:rPr lang="en-US" sz="1600" dirty="0"/>
                <a:t>File</a:t>
              </a:r>
            </a:p>
          </p:txBody>
        </p:sp>
        <p:sp>
          <p:nvSpPr>
            <p:cNvPr id="362" name="Flowchart: Alternate Process 361">
              <a:extLst>
                <a:ext uri="{FF2B5EF4-FFF2-40B4-BE49-F238E27FC236}">
                  <a16:creationId xmlns:a16="http://schemas.microsoft.com/office/drawing/2014/main" id="{9A4778C0-66CC-4300-8730-CC564CE7C96D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Local</a:t>
              </a:r>
            </a:p>
            <a:p>
              <a:pPr algn="ctr"/>
              <a:r>
                <a:rPr lang="en-US" sz="1600" dirty="0"/>
                <a:t>File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2562C168-1183-4F85-BA42-84F9769D30C7}"/>
                </a:ext>
              </a:extLst>
            </p:cNvPr>
            <p:cNvSpPr txBox="1"/>
            <p:nvPr/>
          </p:nvSpPr>
          <p:spPr>
            <a:xfrm>
              <a:off x="5226129" y="8074279"/>
              <a:ext cx="1843410" cy="512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00579D0-B689-4643-BAE1-BFE21C48215C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E11B684B-BF14-427B-AD05-D2FBE471A563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71D0B5-4217-48F8-85D6-905DEE8E97CB}"/>
                </a:ext>
              </a:extLst>
            </p:cNvPr>
            <p:cNvSpPr txBox="1"/>
            <p:nvPr/>
          </p:nvSpPr>
          <p:spPr>
            <a:xfrm>
              <a:off x="5311186" y="10153413"/>
              <a:ext cx="1758353" cy="512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7F116EB-D6CA-480A-8CE1-93DEEE526308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3233700-EAC4-469D-B53D-46E403CD7F53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0CB74CE8-0F23-4C7D-9677-86AA7229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119D5BC6-5BE7-4F8B-AD5C-E6CA0D081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F57D329-B239-4A2D-8D37-0624457A8FBA}"/>
                </a:ext>
              </a:extLst>
            </p:cNvPr>
            <p:cNvSpPr txBox="1"/>
            <p:nvPr/>
          </p:nvSpPr>
          <p:spPr>
            <a:xfrm rot="16200000">
              <a:off x="1518923" y="8326594"/>
              <a:ext cx="1585568" cy="4554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717DFBE-B91E-490C-B9DF-4D715F3CD2C1}"/>
                </a:ext>
              </a:extLst>
            </p:cNvPr>
            <p:cNvSpPr txBox="1"/>
            <p:nvPr/>
          </p:nvSpPr>
          <p:spPr>
            <a:xfrm rot="16200000">
              <a:off x="1408144" y="10300152"/>
              <a:ext cx="1585568" cy="9108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2E0A36FF-07EA-4F90-8DB2-AF1B1D3483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BA94AEB3-5BFB-48B1-804F-1B74B3D40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DE9F8954-87F3-49C1-9AA7-A8A56EFCBBEA}"/>
              </a:ext>
            </a:extLst>
          </p:cNvPr>
          <p:cNvSpPr txBox="1"/>
          <p:nvPr/>
        </p:nvSpPr>
        <p:spPr>
          <a:xfrm>
            <a:off x="17861937" y="2653042"/>
            <a:ext cx="131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GlossaryML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195353-DCD7-4749-9590-E39406630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4843" y="8003157"/>
            <a:ext cx="1914792" cy="2734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599" y="3075202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0729" y="2286957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2E02943-06AE-48B3-830C-5B73C92736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45111" y="6315645"/>
            <a:ext cx="2285773" cy="433329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86471690-1BA3-45E7-8C68-38BBDFE68B88}"/>
              </a:ext>
            </a:extLst>
          </p:cNvPr>
          <p:cNvSpPr txBox="1">
            <a:spLocks/>
          </p:cNvSpPr>
          <p:nvPr/>
        </p:nvSpPr>
        <p:spPr>
          <a:xfrm>
            <a:off x="11890408" y="251488"/>
            <a:ext cx="7039227" cy="1666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R</a:t>
            </a:r>
            <a:r>
              <a:rPr lang="en-US" sz="5400" dirty="0" err="1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eference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identification and visualization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5535654" y="419536"/>
            <a:ext cx="14185486" cy="13608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4140926" y="9254926"/>
            <a:ext cx="5580214" cy="4773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3500833" y="7978640"/>
            <a:ext cx="6220307" cy="60496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2635441" y="7127614"/>
            <a:ext cx="7085699" cy="6900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1002140" y="5674174"/>
            <a:ext cx="8719000" cy="8354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961764" y="5046568"/>
            <a:ext cx="10759376" cy="8981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28548" y="11137847"/>
            <a:ext cx="1914792" cy="2734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1150" y="3775572"/>
            <a:ext cx="10789990" cy="10252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402" y="3119073"/>
            <a:ext cx="13449738" cy="10909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8682" y="1464761"/>
            <a:ext cx="15722458" cy="12563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3678501" y="13527231"/>
            <a:ext cx="452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data/</a:t>
            </a:r>
            <a:r>
              <a:rPr lang="en-US" dirty="0" err="1"/>
              <a:t>input_trace_data.json&amp;nc</a:t>
            </a:r>
            <a:r>
              <a:rPr lang="en-US" dirty="0"/>
              <a:t>=4&amp;lc=4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7749" y="419536"/>
            <a:ext cx="17022594" cy="13608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2257215" y="443224"/>
            <a:ext cx="17513128" cy="13561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99969" y="10395864"/>
            <a:ext cx="1943371" cy="3515216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DFED8FA-67D0-47F8-AE77-D8D1A68965EE}"/>
              </a:ext>
            </a:extLst>
          </p:cNvPr>
          <p:cNvSpPr txBox="1">
            <a:spLocks/>
          </p:cNvSpPr>
          <p:nvPr/>
        </p:nvSpPr>
        <p:spPr>
          <a:xfrm>
            <a:off x="11580265" y="515433"/>
            <a:ext cx="7039227" cy="1666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effectLst>
                  <a:glow rad="228600">
                    <a:srgbClr val="FDFFDA"/>
                  </a:glow>
                </a:effectLst>
              </a:rPr>
              <a:t>Fragmentation of a Papyrus project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410014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4CC9FB-E3EF-4C2F-A1F6-E64FEACC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467" y="7274104"/>
            <a:ext cx="10977116" cy="6417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3511CDC-4AFE-4760-A257-07AF1B735DEA}"/>
              </a:ext>
            </a:extLst>
          </p:cNvPr>
          <p:cNvSpPr txBox="1">
            <a:spLocks/>
          </p:cNvSpPr>
          <p:nvPr/>
        </p:nvSpPr>
        <p:spPr>
          <a:xfrm>
            <a:off x="11657552" y="406450"/>
            <a:ext cx="7039227" cy="1666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of a Papyrus project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837" y="2392333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8076252" y="4339998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761" y="2392333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863" y="7448629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7396859" y="9559741"/>
            <a:ext cx="7229390" cy="266848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F2A8888-9BBC-443A-8794-00DE80D1C79B}"/>
              </a:ext>
            </a:extLst>
          </p:cNvPr>
          <p:cNvSpPr txBox="1">
            <a:spLocks/>
          </p:cNvSpPr>
          <p:nvPr/>
        </p:nvSpPr>
        <p:spPr>
          <a:xfrm>
            <a:off x="11841704" y="475981"/>
            <a:ext cx="7039227" cy="10456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Multi layer graph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3419363" y="11401462"/>
            <a:ext cx="7368782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Fragmentation &amp; Complexity =&gt;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8498" y="2354662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7368743" y="5340449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985" y="669286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2" y="769217"/>
            <a:ext cx="16956214" cy="893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Reference plastic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457" y="3551983"/>
            <a:ext cx="10670668" cy="8982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372790" y="6080729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7959409" y="6263755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465086" y="6125352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262707" y="5373039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007836" y="6893284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6744045" y="5317863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284910" y="6404104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7"/>
          <a:stretch/>
        </p:blipFill>
        <p:spPr>
          <a:xfrm>
            <a:off x="10340192" y="9535902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>
            <a:off x="15048518" y="7687455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8963</TotalTime>
  <Words>515</Words>
  <Application>Microsoft Office PowerPoint</Application>
  <PresentationFormat>Custom</PresentationFormat>
  <Paragraphs>276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Bradley Hand ITC</vt:lpstr>
      <vt:lpstr>Calibri</vt:lpstr>
      <vt:lpstr>Calibri Light</vt:lpstr>
      <vt:lpstr>Times New Roman</vt:lpstr>
      <vt:lpstr>Office Theme</vt:lpstr>
      <vt:lpstr>Papyrus topology and complexity an automated overview </vt:lpstr>
      <vt:lpstr>HREF, urls, and protocols…</vt:lpstr>
      <vt:lpstr>Persistence break.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Working space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74</cp:revision>
  <dcterms:created xsi:type="dcterms:W3CDTF">2022-01-11T14:05:07Z</dcterms:created>
  <dcterms:modified xsi:type="dcterms:W3CDTF">2022-03-18T20:26:47Z</dcterms:modified>
</cp:coreProperties>
</file>